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1216" y="3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images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 avec imag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914400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84294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13/02/2015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89696"/>
            <a:ext cx="7772400" cy="496380"/>
          </a:xfrm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fr-FR" sz="3600" dirty="0" smtClean="0"/>
              <a:t>Formation continue</a:t>
            </a:r>
            <a:endParaRPr lang="fr-FR" sz="3600" dirty="0"/>
          </a:p>
        </p:txBody>
      </p:sp>
      <p:sp>
        <p:nvSpPr>
          <p:cNvPr id="5" name="Titre 3"/>
          <p:cNvSpPr txBox="1">
            <a:spLocks/>
          </p:cNvSpPr>
          <p:nvPr/>
        </p:nvSpPr>
        <p:spPr>
          <a:xfrm>
            <a:off x="685800" y="838471"/>
            <a:ext cx="7772400" cy="1741768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dirty="0" smtClean="0"/>
              <a:t>HANDISPORT</a:t>
            </a:r>
          </a:p>
          <a:p>
            <a:r>
              <a:rPr lang="fr-FR" sz="2800" dirty="0" smtClean="0"/>
              <a:t>TIR  SPORTIF</a:t>
            </a:r>
            <a:endParaRPr lang="fr-FR" sz="2800" dirty="0"/>
          </a:p>
        </p:txBody>
      </p:sp>
      <p:sp>
        <p:nvSpPr>
          <p:cNvPr id="2" name="ZoneTexte 1"/>
          <p:cNvSpPr txBox="1"/>
          <p:nvPr/>
        </p:nvSpPr>
        <p:spPr>
          <a:xfrm>
            <a:off x="1390876" y="2882275"/>
            <a:ext cx="6107757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FFFF00"/>
                </a:solidFill>
              </a:rPr>
              <a:t>     Le </a:t>
            </a:r>
            <a:r>
              <a:rPr lang="fr-FR" dirty="0" smtClean="0">
                <a:solidFill>
                  <a:srgbClr val="FFFF00"/>
                </a:solidFill>
              </a:rPr>
              <a:t>04 Mars  2015  au C.R.A DES Abymes de  18 h </a:t>
            </a:r>
            <a:r>
              <a:rPr lang="fr-FR" dirty="0" smtClean="0">
                <a:solidFill>
                  <a:srgbClr val="FFFF00"/>
                </a:solidFill>
              </a:rPr>
              <a:t>à 22 H</a:t>
            </a:r>
          </a:p>
          <a:p>
            <a:endParaRPr lang="fr-FR" dirty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        PLAN DE LA FORMATION HANDISPORT</a:t>
            </a:r>
          </a:p>
          <a:p>
            <a:endParaRPr lang="fr-FR" dirty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                                   Partie Médicale</a:t>
            </a:r>
          </a:p>
          <a:p>
            <a:r>
              <a:rPr lang="fr-FR" dirty="0">
                <a:solidFill>
                  <a:srgbClr val="FFFF00"/>
                </a:solidFill>
              </a:rPr>
              <a:t> </a:t>
            </a:r>
            <a:r>
              <a:rPr lang="fr-FR" dirty="0" smtClean="0">
                <a:solidFill>
                  <a:srgbClr val="FFFF00"/>
                </a:solidFill>
              </a:rPr>
              <a:t>                                  Partie générale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                                   Partie Handisport</a:t>
            </a:r>
          </a:p>
          <a:p>
            <a:endParaRPr lang="fr-FR" dirty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                        Intervenant R. ALLAMELLE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6295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ie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Officiel.thmx</Template>
  <TotalTime>15</TotalTime>
  <Words>40</Words>
  <Application>Microsoft Macintosh PowerPoint</Application>
  <PresentationFormat>Présentation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Officiel</vt:lpstr>
      <vt:lpstr>Formation continue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</dc:creator>
  <cp:lastModifiedBy>Administrateur</cp:lastModifiedBy>
  <cp:revision>4</cp:revision>
  <dcterms:created xsi:type="dcterms:W3CDTF">2015-02-13T17:42:40Z</dcterms:created>
  <dcterms:modified xsi:type="dcterms:W3CDTF">2015-02-13T18:17:19Z</dcterms:modified>
</cp:coreProperties>
</file>